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51" d="100"/>
          <a:sy n="51" d="100"/>
        </p:scale>
        <p:origin x="45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>
</file>

<file path=ppt/media/image3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6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l">
              <a:defRPr sz="45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B769AD9-B2FB-41E6-9779-E0644D1C0BCB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FED5E8-2012-4693-82A0-0420E9099B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842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4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B769AD9-B2FB-41E6-9779-E0644D1C0BCB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FED5E8-2012-4693-82A0-0420E9099B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67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B769AD9-B2FB-41E6-9779-E0644D1C0BCB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FED5E8-2012-4693-82A0-0420E9099B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942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B769AD9-B2FB-41E6-9779-E0644D1C0BCB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FED5E8-2012-4693-82A0-0420E9099B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9532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9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69AD9-B2FB-41E6-9779-E0644D1C0BCB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8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ED5E8-2012-4693-82A0-0420E9099B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05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AFE21DB-AF9C-45D9-AF18-01A49FD143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4000" dirty="0"/>
              <a:t>第</a:t>
            </a:r>
            <a:r>
              <a:rPr lang="en-US" altLang="zh-CN" sz="4000" dirty="0"/>
              <a:t>14</a:t>
            </a:r>
            <a:r>
              <a:rPr lang="zh-CN" altLang="en-US" sz="4000" dirty="0"/>
              <a:t>课时</a:t>
            </a:r>
            <a:br>
              <a:rPr lang="en-US" altLang="zh-CN" dirty="0"/>
            </a:br>
            <a:br>
              <a:rPr lang="en-US" altLang="zh-CN" dirty="0"/>
            </a:br>
            <a:r>
              <a:rPr lang="zh-CN" altLang="en-US" dirty="0"/>
              <a:t>利用等腰直角三角形构造全等解题</a:t>
            </a:r>
          </a:p>
        </p:txBody>
      </p:sp>
    </p:spTree>
    <p:extLst>
      <p:ext uri="{BB962C8B-B14F-4D97-AF65-F5344CB8AC3E}">
        <p14:creationId xmlns:p14="http://schemas.microsoft.com/office/powerpoint/2010/main" val="2241836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A6E6251-F2C2-47FF-8204-3F8F6D77386E}"/>
              </a:ext>
            </a:extLst>
          </p:cNvPr>
          <p:cNvSpPr txBox="1"/>
          <p:nvPr/>
        </p:nvSpPr>
        <p:spPr>
          <a:xfrm>
            <a:off x="374060" y="444067"/>
            <a:ext cx="881608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知识储备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en-US" altLang="zh-CN" sz="36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Rt△ABC,AB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=AC,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分别过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两点向过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的直线作垂线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构造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△ADB≌△CEA.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22E8D2-14F8-4F44-8760-989A25D18D4F}"/>
              </a:ext>
            </a:extLst>
          </p:cNvPr>
          <p:cNvSpPr txBox="1"/>
          <p:nvPr/>
        </p:nvSpPr>
        <p:spPr>
          <a:xfrm>
            <a:off x="513760" y="3249890"/>
            <a:ext cx="8738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AutoNum type="arabicPeriod"/>
            </a:pP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,AB=BC,AB⊥BC,B(0,2),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C(2,-2),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71.jpeg">
            <a:extLst>
              <a:ext uri="{FF2B5EF4-FFF2-40B4-BE49-F238E27FC236}">
                <a16:creationId xmlns:a16="http://schemas.microsoft.com/office/drawing/2014/main" id="{0F9C9121-524C-422C-BC3D-4C2F0288508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72000" y="1621880"/>
            <a:ext cx="3638746" cy="1412088"/>
          </a:xfrm>
          <a:prstGeom prst="rect">
            <a:avLst/>
          </a:prstGeom>
        </p:spPr>
      </p:pic>
      <p:pic>
        <p:nvPicPr>
          <p:cNvPr id="7" name="image72.jpeg">
            <a:extLst>
              <a:ext uri="{FF2B5EF4-FFF2-40B4-BE49-F238E27FC236}">
                <a16:creationId xmlns:a16="http://schemas.microsoft.com/office/drawing/2014/main" id="{72165B61-2E50-474D-82A3-DB614D2F29F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44239" y="4393535"/>
            <a:ext cx="2123440" cy="172783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A66565C-1C55-4042-A4AB-20F16D73F9B4}"/>
              </a:ext>
            </a:extLst>
          </p:cNvPr>
          <p:cNvSpPr txBox="1"/>
          <p:nvPr/>
        </p:nvSpPr>
        <p:spPr>
          <a:xfrm>
            <a:off x="676320" y="4798887"/>
            <a:ext cx="56165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 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CM⊥y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轴于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M,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Rt△AOB≌Rt△BMC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(HL),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∴AO=BM=4,∴A(-4,0).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B87EF61-FE14-4242-9325-20080491E37D}"/>
              </a:ext>
            </a:extLst>
          </p:cNvPr>
          <p:cNvSpPr txBox="1"/>
          <p:nvPr/>
        </p:nvSpPr>
        <p:spPr>
          <a:xfrm>
            <a:off x="6784943" y="6121370"/>
            <a:ext cx="17840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058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188E5E7-593A-4CBF-A3FC-D43AAA7ADE56}"/>
              </a:ext>
            </a:extLst>
          </p:cNvPr>
          <p:cNvSpPr txBox="1"/>
          <p:nvPr/>
        </p:nvSpPr>
        <p:spPr>
          <a:xfrm>
            <a:off x="675004" y="457999"/>
            <a:ext cx="834199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在平面直角坐标系中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正方形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的顶点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y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轴的正半轴上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顶点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轴的正半轴上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顶点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在第一象限内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A(0,1),B(2,0).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求顶点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AB1D7B-5EBE-443E-8A4E-FFE4EA0219A9}"/>
              </a:ext>
            </a:extLst>
          </p:cNvPr>
          <p:cNvSpPr txBox="1"/>
          <p:nvPr/>
        </p:nvSpPr>
        <p:spPr>
          <a:xfrm>
            <a:off x="675004" y="3033732"/>
            <a:ext cx="56134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过点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CE⊥x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轴于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△AOB≌△BEC(AAS),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∴AO=BE=1,BO=CE=2,OE=3,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的坐标为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(3,2).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同理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D(1,3).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8" name="image73.jpeg">
            <a:extLst>
              <a:ext uri="{FF2B5EF4-FFF2-40B4-BE49-F238E27FC236}">
                <a16:creationId xmlns:a16="http://schemas.microsoft.com/office/drawing/2014/main" id="{D0C91600-C773-4591-A7C0-7AAD52724F1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65900" y="2945130"/>
            <a:ext cx="1871980" cy="169164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4C10F08-ADA0-4E17-8B99-738B8E2313AA}"/>
              </a:ext>
            </a:extLst>
          </p:cNvPr>
          <p:cNvSpPr txBox="1"/>
          <p:nvPr/>
        </p:nvSpPr>
        <p:spPr>
          <a:xfrm>
            <a:off x="6730999" y="492309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627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10887D2-5F21-4A0E-B298-D87064E1B214}"/>
              </a:ext>
            </a:extLst>
          </p:cNvPr>
          <p:cNvSpPr txBox="1"/>
          <p:nvPr/>
        </p:nvSpPr>
        <p:spPr>
          <a:xfrm>
            <a:off x="568960" y="550919"/>
            <a:ext cx="80924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四边形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,AB=BC,AB⊥BC,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CE⊥AE,BD⊥AE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:BD-CE=AD.</a:t>
            </a:r>
            <a:endParaRPr lang="zh-CN" altLang="zh-CN" sz="36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74.jpeg">
            <a:extLst>
              <a:ext uri="{FF2B5EF4-FFF2-40B4-BE49-F238E27FC236}">
                <a16:creationId xmlns:a16="http://schemas.microsoft.com/office/drawing/2014/main" id="{43C7F151-B229-4B05-8638-5FEC7BB3BDD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684010" y="1854873"/>
            <a:ext cx="1871980" cy="140398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B61CE9D-6E0B-4DAE-95E0-B884C087B48C}"/>
              </a:ext>
            </a:extLst>
          </p:cNvPr>
          <p:cNvSpPr txBox="1"/>
          <p:nvPr/>
        </p:nvSpPr>
        <p:spPr>
          <a:xfrm>
            <a:off x="6991350" y="3475290"/>
            <a:ext cx="1384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7A41D68-3E9E-474E-9C1F-B3A703E33821}"/>
              </a:ext>
            </a:extLst>
          </p:cNvPr>
          <p:cNvSpPr txBox="1"/>
          <p:nvPr/>
        </p:nvSpPr>
        <p:spPr>
          <a:xfrm>
            <a:off x="321310" y="2413461"/>
            <a:ext cx="669925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方法一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过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CF⊥BD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F,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△ABD≌△BCF(AAS),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AD=BF=BD-DF=BD-CE.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方法二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过点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作直线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a∥AE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分别过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作直线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的垂线构造全等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12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BFE71FE-B5FA-4554-AAC1-31665E093E62}"/>
              </a:ext>
            </a:extLst>
          </p:cNvPr>
          <p:cNvSpPr txBox="1"/>
          <p:nvPr/>
        </p:nvSpPr>
        <p:spPr>
          <a:xfrm>
            <a:off x="266700" y="433328"/>
            <a:ext cx="78867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,AB=AC,∠BAC=90°,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过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DE⊥AD,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DE=AD,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BE,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∠DBE.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75.jpeg">
            <a:extLst>
              <a:ext uri="{FF2B5EF4-FFF2-40B4-BE49-F238E27FC236}">
                <a16:creationId xmlns:a16="http://schemas.microsoft.com/office/drawing/2014/main" id="{B95FC956-82ED-4ED2-A3E1-34728DC81A7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183120" y="1508199"/>
            <a:ext cx="1871980" cy="158369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6B27CF6-B66A-4184-9EA8-0FED5863A0EF}"/>
              </a:ext>
            </a:extLst>
          </p:cNvPr>
          <p:cNvSpPr txBox="1"/>
          <p:nvPr/>
        </p:nvSpPr>
        <p:spPr>
          <a:xfrm>
            <a:off x="8119110" y="2854409"/>
            <a:ext cx="1371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A13D73A-08E9-4535-9020-FB1036C1A923}"/>
              </a:ext>
            </a:extLst>
          </p:cNvPr>
          <p:cNvSpPr txBox="1"/>
          <p:nvPr/>
        </p:nvSpPr>
        <p:spPr>
          <a:xfrm>
            <a:off x="209550" y="2187654"/>
            <a:ext cx="83439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方法一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AM⊥BC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M,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EN⊥BC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N,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△AMD≌△DNE(AAS),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∴DM=EN,DN=AM=BM,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DN-MN=BM-NM,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BN=DM=EN,∵EN⊥BC,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∴∠DBE=∠BEN=45°.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方法二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过点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作直线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a⊥AC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分别过点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作直线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的垂线构造全等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6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课件1" id="{149AC5C7-67E7-460B-8A15-B8819DE71665}" vid="{C6A1233C-222A-46A8-9BCE-0E2EB3F6A9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课件1</Template>
  <TotalTime>38</TotalTime>
  <Words>460</Words>
  <Application>Microsoft Office PowerPoint</Application>
  <PresentationFormat>全屏显示(4:3)</PresentationFormat>
  <Paragraphs>32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等线 Light</vt:lpstr>
      <vt:lpstr>黑体</vt:lpstr>
      <vt:lpstr>楷体</vt:lpstr>
      <vt:lpstr>Arial</vt:lpstr>
      <vt:lpstr>课件1</vt:lpstr>
      <vt:lpstr>第14课时  利用等腰直角三角形构造全等解题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第14课时利用等腰直角三角形构造全等解题</dc:title>
  <dc:creator>guan qianyi</dc:creator>
  <cp:lastModifiedBy>guan qianyi</cp:lastModifiedBy>
  <cp:revision>3</cp:revision>
  <dcterms:created xsi:type="dcterms:W3CDTF">2020-11-28T06:12:53Z</dcterms:created>
  <dcterms:modified xsi:type="dcterms:W3CDTF">2020-11-28T06:51:24Z</dcterms:modified>
</cp:coreProperties>
</file>

<file path=docProps/thumbnail.jpeg>
</file>